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4" r:id="rId12"/>
    <p:sldId id="271" r:id="rId13"/>
    <p:sldId id="269" r:id="rId14"/>
    <p:sldId id="275" r:id="rId15"/>
    <p:sldId id="273" r:id="rId16"/>
    <p:sldId id="270" r:id="rId17"/>
    <p:sldId id="272" r:id="rId1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7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8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3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0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5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2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EB9C-2E28-4024-8F5A-A1D3811AAC4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C8D9-58F1-4B88-AACB-684F1A9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ForeUp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Login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Sheet continued….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Reservation has been booked. A confirmation email will be sent to you.</a:t>
            </a:r>
          </a:p>
          <a:p>
            <a:r>
              <a:rPr lang="en-US" dirty="0" smtClean="0"/>
              <a:t>Notice, you can reserve an additional t-time.</a:t>
            </a:r>
          </a:p>
          <a:p>
            <a:endParaRPr lang="en-US" dirty="0"/>
          </a:p>
          <a:p>
            <a:r>
              <a:rPr lang="en-US" dirty="0" smtClean="0"/>
              <a:t>If you click on reserve an additional t-time, the t sheet screen will automatically pop </a:t>
            </a:r>
            <a:r>
              <a:rPr lang="en-US" dirty="0" smtClean="0"/>
              <a:t>back </a:t>
            </a:r>
            <a:r>
              <a:rPr lang="en-US" dirty="0" smtClean="0"/>
              <a:t>up</a:t>
            </a:r>
          </a:p>
          <a:p>
            <a:endParaRPr lang="en-US" dirty="0"/>
          </a:p>
          <a:p>
            <a:r>
              <a:rPr lang="en-US" dirty="0" smtClean="0"/>
              <a:t>If you selected 18 holes, the system will automatically book the turn for 2hrs, 10 minutes out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85" y="1951657"/>
            <a:ext cx="4153480" cy="249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8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Sheet continued….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 NOT USE THE CHANGE BUTTON</a:t>
            </a:r>
          </a:p>
          <a:p>
            <a:r>
              <a:rPr lang="en-US" dirty="0" smtClean="0"/>
              <a:t>The change button is to change your member status (ex. Unrestricted to restricted)</a:t>
            </a:r>
          </a:p>
          <a:p>
            <a:endParaRPr lang="en-US" dirty="0" smtClean="0"/>
          </a:p>
          <a:p>
            <a:r>
              <a:rPr lang="en-US" dirty="0" smtClean="0"/>
              <a:t>To make any changes to  your t-time,</a:t>
            </a:r>
            <a:r>
              <a:rPr lang="en-US" dirty="0"/>
              <a:t> </a:t>
            </a:r>
            <a:r>
              <a:rPr lang="en-US" dirty="0" smtClean="0"/>
              <a:t>you</a:t>
            </a:r>
            <a:r>
              <a:rPr lang="en-US" dirty="0" smtClean="0"/>
              <a:t> </a:t>
            </a:r>
            <a:r>
              <a:rPr lang="en-US" dirty="0" smtClean="0"/>
              <a:t>have to go to the update </a:t>
            </a:r>
            <a:r>
              <a:rPr lang="en-US" dirty="0"/>
              <a:t>/</a:t>
            </a:r>
            <a:r>
              <a:rPr lang="en-US" dirty="0" smtClean="0"/>
              <a:t>cancel </a:t>
            </a:r>
            <a:r>
              <a:rPr lang="en-US" dirty="0" smtClean="0"/>
              <a:t>screen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040454"/>
            <a:ext cx="5111750" cy="431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4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162050"/>
          </a:xfrm>
        </p:spPr>
        <p:txBody>
          <a:bodyPr/>
          <a:lstStyle/>
          <a:p>
            <a:r>
              <a:rPr lang="en-US" dirty="0" smtClean="0"/>
              <a:t>Update Reservation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update or cancel a reservation, go to my account, my reservations.</a:t>
            </a:r>
          </a:p>
          <a:p>
            <a:r>
              <a:rPr lang="en-US" dirty="0" smtClean="0"/>
              <a:t>This screen will appear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22" y="1551550"/>
            <a:ext cx="3982006" cy="416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93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Reservation continued….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the update screen you can add players.</a:t>
            </a:r>
          </a:p>
          <a:p>
            <a:r>
              <a:rPr lang="en-US" dirty="0" smtClean="0"/>
              <a:t>Click on update</a:t>
            </a:r>
          </a:p>
          <a:p>
            <a:endParaRPr lang="en-US" dirty="0"/>
          </a:p>
          <a:p>
            <a:r>
              <a:rPr lang="en-US" dirty="0" smtClean="0"/>
              <a:t>The Update Reservation screen</a:t>
            </a:r>
          </a:p>
          <a:p>
            <a:r>
              <a:rPr lang="en-US" dirty="0"/>
              <a:t>a</a:t>
            </a:r>
            <a:r>
              <a:rPr lang="en-US" dirty="0" smtClean="0"/>
              <a:t>ppears. Click on New Player Count.</a:t>
            </a:r>
          </a:p>
          <a:p>
            <a:r>
              <a:rPr lang="en-US" dirty="0" smtClean="0"/>
              <a:t>Then click on Update Reservation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53" y="685800"/>
            <a:ext cx="406774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021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smtClean="0"/>
              <a:t>Reservation continued…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get back to the t-sheet screen, click on Reservations at the top of the screen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4572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495300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9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Reservation continued….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adding players to a reservation with only 1 name, it </a:t>
            </a:r>
            <a:r>
              <a:rPr lang="en-US" smtClean="0"/>
              <a:t>appears as Guest</a:t>
            </a:r>
            <a:r>
              <a:rPr lang="en-US"/>
              <a:t> </a:t>
            </a:r>
            <a:r>
              <a:rPr lang="en-US" smtClean="0"/>
              <a:t>on the t-sheet. </a:t>
            </a:r>
            <a:r>
              <a:rPr lang="en-US" dirty="0" smtClean="0"/>
              <a:t>At this time, names cannot be added in.</a:t>
            </a:r>
          </a:p>
          <a:p>
            <a:endParaRPr lang="en-US" dirty="0"/>
          </a:p>
          <a:p>
            <a:r>
              <a:rPr lang="en-US" dirty="0" smtClean="0"/>
              <a:t>When players are updated (ex. From 4 to 2) their names still appear on the t-sheet. The reserve button will be highlighted again, allowing additional players to sign up.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10853"/>
            <a:ext cx="5111750" cy="357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30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 Your Reservation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can also cancel the reservation by clicking on cancel.</a:t>
            </a:r>
          </a:p>
          <a:p>
            <a:r>
              <a:rPr lang="en-US" dirty="0"/>
              <a:t>A</a:t>
            </a:r>
            <a:r>
              <a:rPr lang="en-US" dirty="0" smtClean="0"/>
              <a:t> pop up will appear, click on OK and the</a:t>
            </a:r>
            <a:r>
              <a:rPr lang="en-US" dirty="0"/>
              <a:t> </a:t>
            </a:r>
            <a:r>
              <a:rPr lang="en-US" dirty="0" smtClean="0"/>
              <a:t>T-time is successfully cancelled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111750" cy="269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60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Payment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Under your account, you can also make a payment. Click on My Account, make a payment.</a:t>
            </a:r>
          </a:p>
          <a:p>
            <a:r>
              <a:rPr lang="en-US" dirty="0" smtClean="0"/>
              <a:t>A pop-up screen will appear to add your </a:t>
            </a:r>
            <a:r>
              <a:rPr lang="en-US" smtClean="0"/>
              <a:t>payment information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11" y="3505200"/>
            <a:ext cx="368057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81" y="467497"/>
            <a:ext cx="371347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2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 Password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your original email time stamped Fri 1:20, Click on: To reset your account password</a:t>
            </a:r>
            <a:r>
              <a:rPr lang="en-US" dirty="0"/>
              <a:t> </a:t>
            </a:r>
            <a:r>
              <a:rPr lang="en-US" dirty="0" smtClean="0"/>
              <a:t>click here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815609"/>
            <a:ext cx="5111750" cy="27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1" y="1600200"/>
            <a:ext cx="3114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9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 Password continued…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Type in your new Password</a:t>
            </a:r>
          </a:p>
          <a:p>
            <a:r>
              <a:rPr lang="en-US" dirty="0" smtClean="0"/>
              <a:t>Confirm your new Password</a:t>
            </a:r>
          </a:p>
          <a:p>
            <a:r>
              <a:rPr lang="en-US" dirty="0" smtClean="0"/>
              <a:t>And click on reset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821656"/>
            <a:ext cx="51117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9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Account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Once you’ve reset your password, go back to your original email time stamped 1:20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click on the link:</a:t>
            </a:r>
          </a:p>
          <a:p>
            <a:r>
              <a:rPr lang="en-US" dirty="0" err="1" smtClean="0"/>
              <a:t>Nabnasset</a:t>
            </a:r>
            <a:r>
              <a:rPr lang="en-US" dirty="0" smtClean="0"/>
              <a:t> Lake Country Club Online </a:t>
            </a:r>
          </a:p>
          <a:p>
            <a:r>
              <a:rPr lang="en-US" dirty="0" smtClean="0"/>
              <a:t>Booking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5111750" cy="279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114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NLCC</a:t>
            </a:r>
            <a:r>
              <a:rPr lang="en-US" dirty="0" smtClean="0"/>
              <a:t> Booking Engine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Once you click on the link, this screen will come up. You only have access to your membership status.</a:t>
            </a:r>
          </a:p>
          <a:p>
            <a:r>
              <a:rPr lang="en-US" dirty="0" smtClean="0"/>
              <a:t>For this example, I used unrestricted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64" y="1232419"/>
            <a:ext cx="3915321" cy="39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38800"/>
            <a:ext cx="40481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3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/>
          <a:lstStyle/>
          <a:p>
            <a:r>
              <a:rPr lang="en-US" dirty="0" err="1" smtClean="0"/>
              <a:t>NLCC</a:t>
            </a:r>
            <a:r>
              <a:rPr lang="en-US" dirty="0" smtClean="0"/>
              <a:t> Tee Sheet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Select the day</a:t>
            </a:r>
          </a:p>
          <a:p>
            <a:r>
              <a:rPr lang="en-US" dirty="0" smtClean="0"/>
              <a:t>How many players</a:t>
            </a:r>
          </a:p>
          <a:p>
            <a:r>
              <a:rPr lang="en-US" dirty="0" smtClean="0"/>
              <a:t>Time of day</a:t>
            </a:r>
          </a:p>
          <a:p>
            <a:r>
              <a:rPr lang="en-US" dirty="0" smtClean="0"/>
              <a:t>9 or 18 holes </a:t>
            </a:r>
            <a:r>
              <a:rPr lang="en-US" dirty="0" smtClean="0"/>
              <a:t>(NEVER SELECT BOTH)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57201"/>
            <a:ext cx="52641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7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 Sheet continued….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this example, we chose March 16</a:t>
            </a:r>
            <a:r>
              <a:rPr lang="en-US" baseline="30000" dirty="0" smtClean="0"/>
              <a:t>th</a:t>
            </a:r>
            <a:r>
              <a:rPr lang="en-US" dirty="0" smtClean="0"/>
              <a:t> as the date.</a:t>
            </a:r>
          </a:p>
          <a:p>
            <a:r>
              <a:rPr lang="en-US" dirty="0" smtClean="0"/>
              <a:t>Players 2</a:t>
            </a:r>
          </a:p>
          <a:p>
            <a:r>
              <a:rPr lang="en-US" dirty="0" smtClean="0"/>
              <a:t>Time of Day all</a:t>
            </a:r>
          </a:p>
          <a:p>
            <a:r>
              <a:rPr lang="en-US" dirty="0" smtClean="0"/>
              <a:t>Holes 18</a:t>
            </a:r>
          </a:p>
          <a:p>
            <a:endParaRPr lang="en-US" dirty="0"/>
          </a:p>
          <a:p>
            <a:r>
              <a:rPr lang="en-US" dirty="0" smtClean="0"/>
              <a:t>Next step is to pick a t-time and click on </a:t>
            </a:r>
            <a:r>
              <a:rPr lang="en-US" dirty="0" smtClean="0"/>
              <a:t>Reserve</a:t>
            </a:r>
          </a:p>
          <a:p>
            <a:r>
              <a:rPr lang="en-US" dirty="0" smtClean="0"/>
              <a:t>I chose 8:00 AM</a:t>
            </a:r>
          </a:p>
          <a:p>
            <a:endParaRPr lang="en-US" dirty="0"/>
          </a:p>
          <a:p>
            <a:r>
              <a:rPr lang="en-US" dirty="0" smtClean="0"/>
              <a:t>Note: To assure your looking at the</a:t>
            </a:r>
          </a:p>
          <a:p>
            <a:r>
              <a:rPr lang="en-US" dirty="0"/>
              <a:t>m</a:t>
            </a:r>
            <a:r>
              <a:rPr lang="en-US" dirty="0" smtClean="0"/>
              <a:t>ost recent t-sheet, don’t forget </a:t>
            </a:r>
          </a:p>
          <a:p>
            <a:r>
              <a:rPr lang="en-US" dirty="0" smtClean="0"/>
              <a:t>to refresh the page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511175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7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 Sheet continued….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Once you click on reserve, this screen comes up.</a:t>
            </a:r>
          </a:p>
          <a:p>
            <a:r>
              <a:rPr lang="en-US" dirty="0" smtClean="0"/>
              <a:t>You have 5 minutes to book your </a:t>
            </a:r>
          </a:p>
          <a:p>
            <a:r>
              <a:rPr lang="en-US" dirty="0" smtClean="0"/>
              <a:t>t -time.</a:t>
            </a:r>
          </a:p>
          <a:p>
            <a:r>
              <a:rPr lang="en-US" dirty="0" smtClean="0"/>
              <a:t>Click on Book Time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824146"/>
            <a:ext cx="5111750" cy="4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 Sheet continued….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you click on book time, this screen comes up. Start typing a name, and a pop-up will appear</a:t>
            </a:r>
            <a:r>
              <a:rPr lang="en-US" dirty="0" smtClean="0"/>
              <a:t>.  You have to type in at least 3 characters for the list of people. You can use th</a:t>
            </a:r>
            <a:r>
              <a:rPr lang="en-US" dirty="0" smtClean="0"/>
              <a:t>e first or last name.</a:t>
            </a:r>
          </a:p>
          <a:p>
            <a:r>
              <a:rPr lang="en-US" dirty="0" smtClean="0"/>
              <a:t>If you’re making a t-time for a non-member, click on guest.  DO NOT TYPE</a:t>
            </a:r>
          </a:p>
          <a:p>
            <a:r>
              <a:rPr lang="en-US" dirty="0" smtClean="0"/>
              <a:t>IN AN ANONYMOUS NAME.</a:t>
            </a:r>
          </a:p>
          <a:p>
            <a:endParaRPr lang="en-US" dirty="0" smtClean="0"/>
          </a:p>
          <a:p>
            <a:r>
              <a:rPr lang="en-US" dirty="0" smtClean="0"/>
              <a:t>Click on a player and then click on continue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111750" cy="374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4419600" cy="251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1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605</Words>
  <Application>Microsoft Office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ForeUp</vt:lpstr>
      <vt:lpstr>Reset Password</vt:lpstr>
      <vt:lpstr>Reset Password continued…</vt:lpstr>
      <vt:lpstr>Updated Account Information</vt:lpstr>
      <vt:lpstr>NLCC Booking Engine</vt:lpstr>
      <vt:lpstr>NLCC Tee Sheet</vt:lpstr>
      <vt:lpstr>Tee Sheet continued….</vt:lpstr>
      <vt:lpstr>Tee Sheet continued….</vt:lpstr>
      <vt:lpstr>Tee Sheet continued….</vt:lpstr>
      <vt:lpstr>T Sheet continued….</vt:lpstr>
      <vt:lpstr>T Sheet continued….</vt:lpstr>
      <vt:lpstr>Update Reservation</vt:lpstr>
      <vt:lpstr>Update Reservation continued….</vt:lpstr>
      <vt:lpstr>Update Reservation continued…</vt:lpstr>
      <vt:lpstr>Update Reservation continued….</vt:lpstr>
      <vt:lpstr>Cancel Your Reservation</vt:lpstr>
      <vt:lpstr>Make A Payment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ForeUp</dc:title>
  <dc:creator>Owner</dc:creator>
  <cp:lastModifiedBy>Brenda Guthrie</cp:lastModifiedBy>
  <cp:revision>54</cp:revision>
  <cp:lastPrinted>2022-03-14T15:23:10Z</cp:lastPrinted>
  <dcterms:created xsi:type="dcterms:W3CDTF">2022-03-11T21:01:57Z</dcterms:created>
  <dcterms:modified xsi:type="dcterms:W3CDTF">2022-03-16T19:45:58Z</dcterms:modified>
</cp:coreProperties>
</file>